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7" r:id="rId2"/>
    <p:sldId id="278" r:id="rId3"/>
    <p:sldId id="279" r:id="rId4"/>
    <p:sldId id="301" r:id="rId5"/>
    <p:sldId id="280" r:id="rId6"/>
    <p:sldId id="281" r:id="rId7"/>
    <p:sldId id="282" r:id="rId8"/>
    <p:sldId id="283" r:id="rId9"/>
    <p:sldId id="284" r:id="rId10"/>
    <p:sldId id="286" r:id="rId11"/>
    <p:sldId id="287" r:id="rId12"/>
    <p:sldId id="288" r:id="rId13"/>
    <p:sldId id="289" r:id="rId14"/>
    <p:sldId id="290" r:id="rId15"/>
    <p:sldId id="292" r:id="rId16"/>
    <p:sldId id="293" r:id="rId17"/>
    <p:sldId id="294" r:id="rId18"/>
    <p:sldId id="295" r:id="rId19"/>
    <p:sldId id="302" r:id="rId20"/>
    <p:sldId id="303" r:id="rId21"/>
    <p:sldId id="304" r:id="rId22"/>
    <p:sldId id="30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1D0901"/>
    <a:srgbClr val="54C0BB"/>
    <a:srgbClr val="93D8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340" autoAdjust="0"/>
  </p:normalViewPr>
  <p:slideViewPr>
    <p:cSldViewPr>
      <p:cViewPr varScale="1">
        <p:scale>
          <a:sx n="125" d="100"/>
          <a:sy n="125" d="100"/>
        </p:scale>
        <p:origin x="-7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02F45-F0CC-4C22-B9EE-A2094F23959C}" type="datetimeFigureOut">
              <a:rPr lang="en-US" smtClean="0"/>
              <a:t>12/2/15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863D3-A7E3-459F-81FC-A56187921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1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56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07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175" indent="-457175"/>
            <a:endParaRPr lang="en-US" dirty="0" smtClean="0">
              <a:solidFill>
                <a:schemeClr val="dk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405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72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72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723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636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>
              <a:solidFill>
                <a:schemeClr val="dk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405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72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723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72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640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723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723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175" indent="-457175"/>
            <a:endParaRPr lang="en-US" dirty="0" smtClean="0">
              <a:solidFill>
                <a:schemeClr val="dk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40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78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43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43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84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02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72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72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12/2/15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7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12/2/15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37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12/2/15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22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GI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929040" y="0"/>
            <a:ext cx="2732219" cy="3035800"/>
          </a:xfrm>
          <a:prstGeom prst="rect">
            <a:avLst/>
          </a:prstGeom>
          <a:solidFill>
            <a:srgbClr val="1D0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 rot="-2700000">
            <a:off x="1139469" y="-693755"/>
            <a:ext cx="1866593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300" dirty="0" smtClean="0">
                <a:solidFill>
                  <a:srgbClr val="62CAC7"/>
                </a:solidFill>
                <a:latin typeface="Georgia" panose="02040502050405020303" pitchFamily="18" charset="0"/>
              </a:rPr>
              <a:t>5</a:t>
            </a:r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10" y="2894501"/>
            <a:ext cx="4877435" cy="2128293"/>
          </a:xfrm>
        </p:spPr>
        <p:txBody>
          <a:bodyPr anchor="t">
            <a:normAutofit/>
          </a:bodyPr>
          <a:lstStyle>
            <a:lvl1pPr algn="l">
              <a:defRPr sz="3200" cap="all" baseline="0">
                <a:solidFill>
                  <a:schemeClr val="bg1"/>
                </a:solidFill>
                <a:latin typeface="Myriad Web Pro" panose="020B0503030403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80709" y="5046490"/>
            <a:ext cx="4877435" cy="887045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929040" y="2303690"/>
            <a:ext cx="2732219" cy="745835"/>
          </a:xfrm>
          <a:prstGeom prst="rect">
            <a:avLst/>
          </a:prstGeom>
          <a:solidFill>
            <a:srgbClr val="1D0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77145" y="2399156"/>
            <a:ext cx="2419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pc="0" dirty="0" smtClean="0">
                <a:solidFill>
                  <a:srgbClr val="62CAC7"/>
                </a:solidFill>
                <a:latin typeface="Georgia" panose="02040502050405020303" pitchFamily="18" charset="0"/>
              </a:rPr>
              <a:t>Domain</a:t>
            </a:r>
            <a:endParaRPr lang="en-US" sz="1600" spc="0" dirty="0">
              <a:solidFill>
                <a:srgbClr val="62CAC7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944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GI Special Lis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7880" y="2170785"/>
            <a:ext cx="2995590" cy="950975"/>
          </a:xfrm>
        </p:spPr>
        <p:txBody>
          <a:bodyPr>
            <a:normAutofit/>
          </a:bodyPr>
          <a:lstStyle>
            <a:lvl1pPr algn="ctr">
              <a:defRPr sz="2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Enter list heading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72449" y="686692"/>
            <a:ext cx="4570196" cy="6171307"/>
          </a:xfrm>
        </p:spPr>
        <p:txBody>
          <a:bodyPr>
            <a:normAutofit/>
          </a:bodyPr>
          <a:lstStyle>
            <a:lvl1pPr marL="347663" indent="-347663" defTabSz="685800">
              <a:buClr>
                <a:srgbClr val="73B73B"/>
              </a:buClr>
              <a:buSzPct val="85000"/>
              <a:buFont typeface="Wingdings" panose="05000000000000000000" pitchFamily="2" charset="2"/>
              <a:buChar char=""/>
              <a:tabLst/>
              <a:defRPr sz="1800" baseline="0">
                <a:solidFill>
                  <a:srgbClr val="1D0902"/>
                </a:solidFill>
              </a:defRPr>
            </a:lvl1pPr>
            <a:lvl2pPr marL="685800" indent="-338138">
              <a:buClr>
                <a:srgbClr val="73B73B"/>
              </a:buClr>
              <a:buSzPct val="85000"/>
              <a:buFont typeface="Wingdings" panose="05000000000000000000" pitchFamily="2" charset="2"/>
              <a:buChar char=""/>
              <a:defRPr sz="1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Click to edit Master styles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9003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GI Sub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124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GI Sub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324F1A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50" y="3201315"/>
            <a:ext cx="7589500" cy="1142085"/>
          </a:xfrm>
          <a:noFill/>
        </p:spPr>
        <p:txBody>
          <a:bodyPr>
            <a:normAutofit/>
          </a:bodyPr>
          <a:lstStyle>
            <a:lvl1pPr marL="0" indent="0" algn="l">
              <a:defRPr sz="2400" cap="all" baseline="0">
                <a:solidFill>
                  <a:schemeClr val="bg1"/>
                </a:solidFill>
                <a:latin typeface="Myriad Web Pro" panose="020B0503030403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320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GI Bullet Lis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306105" y="446245"/>
            <a:ext cx="640080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932675"/>
            <a:ext cx="9144000" cy="806505"/>
          </a:xfrm>
          <a:prstGeom prst="rect">
            <a:avLst/>
          </a:prstGeom>
          <a:solidFill>
            <a:srgbClr val="324F1A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766" y="855865"/>
            <a:ext cx="6299284" cy="950975"/>
          </a:xfrm>
        </p:spPr>
        <p:txBody>
          <a:bodyPr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  <a:latin typeface="Myriad Web Pro" panose="020B0503030403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650835" y="1815075"/>
            <a:ext cx="5943600" cy="5029200"/>
          </a:xfrm>
        </p:spPr>
        <p:txBody>
          <a:bodyPr>
            <a:normAutofit/>
          </a:bodyPr>
          <a:lstStyle>
            <a:lvl1pPr marL="347663" indent="-347663" defTabSz="685800">
              <a:buClr>
                <a:srgbClr val="73B73B"/>
              </a:buClr>
              <a:buSzPct val="85000"/>
              <a:buFont typeface="Wingdings" panose="05000000000000000000" pitchFamily="2" charset="2"/>
              <a:buChar char=""/>
              <a:tabLst/>
              <a:defRPr sz="2000" baseline="0">
                <a:solidFill>
                  <a:srgbClr val="1D0902"/>
                </a:solidFill>
              </a:defRPr>
            </a:lvl1pPr>
            <a:lvl2pPr marL="685800" indent="-338138">
              <a:buClr>
                <a:srgbClr val="73B73B"/>
              </a:buClr>
              <a:buSzPct val="85000"/>
              <a:buFont typeface="Wingdings" panose="05000000000000000000" pitchFamily="2" charset="2"/>
              <a:buChar char=""/>
              <a:defRPr sz="1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Click to edit Master styles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482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12/2/15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5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12/2/15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22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12/2/15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9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12/2/15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3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12/2/15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89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12/2/15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65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12/2/15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89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12/2/15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44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E2770-FAC9-4337-9E7C-9949B5F8141E}" type="datetimeFigureOut">
              <a:rPr lang="en-US" smtClean="0"/>
              <a:t>12/2/15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0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Enforce</a:t>
            </a:r>
            <a:br>
              <a:rPr lang="en-US" cap="none" dirty="0" smtClean="0"/>
            </a:br>
            <a:r>
              <a:rPr lang="en-US" cap="none" dirty="0" smtClean="0"/>
              <a:t>Public Health Laws</a:t>
            </a:r>
            <a:endParaRPr lang="en-US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Grace </a:t>
            </a:r>
            <a:r>
              <a:rPr lang="en-US" dirty="0" err="1" smtClean="0"/>
              <a:t>Gorenflo</a:t>
            </a:r>
            <a:endParaRPr lang="en-US" dirty="0" smtClean="0"/>
          </a:p>
          <a:p>
            <a:r>
              <a:rPr lang="en-US" dirty="0" smtClean="0"/>
              <a:t>Presented by Joy Harris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90600" y="152400"/>
            <a:ext cx="2667000" cy="2209800"/>
          </a:xfrm>
          <a:prstGeom prst="rect">
            <a:avLst/>
          </a:prstGeom>
          <a:solidFill>
            <a:srgbClr val="1D09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19745399">
            <a:off x="812127" y="291363"/>
            <a:ext cx="2718945" cy="2133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dirty="0" smtClean="0">
                <a:solidFill>
                  <a:srgbClr val="54C0BB"/>
                </a:solidFill>
                <a:latin typeface="Georgia"/>
                <a:cs typeface="Georgia"/>
              </a:rPr>
              <a:t>6</a:t>
            </a:r>
            <a:endParaRPr lang="en-US" sz="20000" dirty="0">
              <a:solidFill>
                <a:srgbClr val="54C0BB"/>
              </a:solidFill>
              <a:latin typeface="Georgia"/>
              <a:cs typeface="Georgi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2286000"/>
            <a:ext cx="2667000" cy="152400"/>
          </a:xfrm>
          <a:prstGeom prst="rect">
            <a:avLst/>
          </a:prstGeom>
          <a:solidFill>
            <a:srgbClr val="1D09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88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Standard 6.2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954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</a:t>
            </a:r>
            <a:r>
              <a:rPr lang="en-US" dirty="0" smtClean="0"/>
              <a:t>6.2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“Educate individuals and organizations on the meaning, purpose, and benefit of public health laws and how to </a:t>
            </a:r>
            <a:r>
              <a:rPr lang="en-US" sz="2400" dirty="0" smtClean="0"/>
              <a:t>comply.”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415" y="3832262"/>
            <a:ext cx="1170562" cy="11693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630" y="3831677"/>
            <a:ext cx="1170562" cy="1170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845" y="3831677"/>
            <a:ext cx="1170562" cy="117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59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7-16 at 9.42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80" y="2214680"/>
            <a:ext cx="7155013" cy="4007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0520" y="2670050"/>
            <a:ext cx="1966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Measure</a:t>
            </a:r>
            <a:r>
              <a:rPr lang="en-US" dirty="0" smtClean="0"/>
              <a:t> </a:t>
            </a:r>
            <a:r>
              <a:rPr lang="en-US" sz="2400" dirty="0" smtClean="0"/>
              <a:t>6.2.1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7727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7-16 at 9.42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80" y="2214680"/>
            <a:ext cx="7155013" cy="4007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0520" y="2670050"/>
            <a:ext cx="1966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Measure</a:t>
            </a:r>
            <a:r>
              <a:rPr lang="en-US" dirty="0" smtClean="0"/>
              <a:t> </a:t>
            </a:r>
            <a:r>
              <a:rPr lang="en-US" sz="2400" dirty="0" smtClean="0"/>
              <a:t>6.2.2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7727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7-16 at 9.42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80" y="2214680"/>
            <a:ext cx="7155013" cy="4007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0520" y="2670050"/>
            <a:ext cx="1966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Measure</a:t>
            </a:r>
            <a:r>
              <a:rPr lang="en-US" dirty="0" smtClean="0"/>
              <a:t> </a:t>
            </a:r>
            <a:r>
              <a:rPr lang="en-US" sz="2400" dirty="0" smtClean="0"/>
              <a:t>6.2.3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3157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Standard 6.3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894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</a:t>
            </a:r>
            <a:r>
              <a:rPr lang="en-US" dirty="0" smtClean="0"/>
              <a:t>6.3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“Conduct </a:t>
            </a:r>
            <a:r>
              <a:rPr lang="en-US" sz="2400" dirty="0"/>
              <a:t>and monitor public health enforcement activities and coordinate notification of violations among appropriate </a:t>
            </a:r>
            <a:r>
              <a:rPr lang="en-US" sz="2400" dirty="0" smtClean="0"/>
              <a:t>agencies.”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415" y="4038600"/>
            <a:ext cx="1170562" cy="11693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630" y="4038600"/>
            <a:ext cx="1170562" cy="11705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038600"/>
            <a:ext cx="1170562" cy="11705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038600"/>
            <a:ext cx="1170562" cy="11705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5258385"/>
            <a:ext cx="1170562" cy="116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30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7-16 at 9.42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80" y="2214680"/>
            <a:ext cx="7155013" cy="4007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0520" y="2670050"/>
            <a:ext cx="1966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Measure</a:t>
            </a:r>
            <a:r>
              <a:rPr lang="en-US" dirty="0" smtClean="0"/>
              <a:t> </a:t>
            </a:r>
            <a:r>
              <a:rPr lang="en-US" sz="2400" dirty="0" smtClean="0"/>
              <a:t>6.3.1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3590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7-16 at 9.42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80" y="2214680"/>
            <a:ext cx="7155013" cy="4007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0520" y="2670050"/>
            <a:ext cx="1966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Measure</a:t>
            </a:r>
            <a:r>
              <a:rPr lang="en-US" dirty="0" smtClean="0"/>
              <a:t> </a:t>
            </a:r>
            <a:r>
              <a:rPr lang="en-US" sz="2400" dirty="0" smtClean="0"/>
              <a:t>6.3.2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7472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7-16 at 9.42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80" y="2214680"/>
            <a:ext cx="7155013" cy="4007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0520" y="2670050"/>
            <a:ext cx="1966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Measure</a:t>
            </a:r>
            <a:r>
              <a:rPr lang="en-US" dirty="0" smtClean="0"/>
              <a:t> </a:t>
            </a:r>
            <a:r>
              <a:rPr lang="en-US" sz="2400" dirty="0" smtClean="0"/>
              <a:t>6.3.3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09981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962400" y="772675"/>
            <a:ext cx="1095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Joy Harris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728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7-16 at 9.42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80" y="2214680"/>
            <a:ext cx="7155013" cy="4007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0520" y="2670050"/>
            <a:ext cx="1967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Measure</a:t>
            </a:r>
            <a:r>
              <a:rPr lang="en-US" dirty="0" smtClean="0"/>
              <a:t> </a:t>
            </a:r>
            <a:r>
              <a:rPr lang="en-US" sz="2400" dirty="0" smtClean="0"/>
              <a:t>6.3.4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09981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7-16 at 9.42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80" y="2214680"/>
            <a:ext cx="7155013" cy="4007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0520" y="2670050"/>
            <a:ext cx="1966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Measure</a:t>
            </a:r>
            <a:r>
              <a:rPr lang="en-US" dirty="0" smtClean="0"/>
              <a:t> </a:t>
            </a:r>
            <a:r>
              <a:rPr lang="en-US" sz="2400" dirty="0" smtClean="0"/>
              <a:t>6.3.5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82889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Remarks and Resources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7681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7775" y="848006"/>
            <a:ext cx="1726489" cy="1222180"/>
          </a:xfrm>
          <a:prstGeom prst="rect">
            <a:avLst/>
          </a:prstGeom>
          <a:solidFill>
            <a:schemeClr val="tx1">
              <a:lumMod val="95000"/>
              <a:lumOff val="5000"/>
              <a:alpha val="68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Assess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03216" y="2583796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Access to Care</a:t>
            </a:r>
          </a:p>
        </p:txBody>
      </p:sp>
      <p:sp>
        <p:nvSpPr>
          <p:cNvPr id="6" name="Rectangle 5"/>
          <p:cNvSpPr/>
          <p:nvPr/>
        </p:nvSpPr>
        <p:spPr>
          <a:xfrm>
            <a:off x="2624028" y="848006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Investigate</a:t>
            </a:r>
          </a:p>
        </p:txBody>
      </p:sp>
      <p:sp>
        <p:nvSpPr>
          <p:cNvPr id="7" name="Rectangle 6"/>
          <p:cNvSpPr/>
          <p:nvPr/>
        </p:nvSpPr>
        <p:spPr>
          <a:xfrm>
            <a:off x="7081673" y="2586893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Workforce</a:t>
            </a:r>
          </a:p>
        </p:txBody>
      </p:sp>
      <p:sp>
        <p:nvSpPr>
          <p:cNvPr id="8" name="Rectangle 7"/>
          <p:cNvSpPr/>
          <p:nvPr/>
        </p:nvSpPr>
        <p:spPr>
          <a:xfrm>
            <a:off x="4850281" y="848006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Inform &amp; Educate</a:t>
            </a:r>
          </a:p>
        </p:txBody>
      </p:sp>
      <p:sp>
        <p:nvSpPr>
          <p:cNvPr id="9" name="Rectangle 8"/>
          <p:cNvSpPr/>
          <p:nvPr/>
        </p:nvSpPr>
        <p:spPr>
          <a:xfrm>
            <a:off x="397775" y="4255985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Quality Improvement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76535" y="830012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Community Engagement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30394" y="4255985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Evidence-Based Practices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7775" y="2586893"/>
            <a:ext cx="1726489" cy="1222180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Policies &amp; Plans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63013" y="4255985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Administration &amp; Management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29041" y="2586893"/>
            <a:ext cx="1726489" cy="1222180"/>
          </a:xfrm>
          <a:prstGeom prst="rect">
            <a:avLst/>
          </a:prstGeom>
          <a:solidFill>
            <a:schemeClr val="accent6">
              <a:lumMod val="75000"/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Public Health Laws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095631" y="4234542"/>
            <a:ext cx="1726489" cy="1222180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Governance</a:t>
            </a:r>
          </a:p>
        </p:txBody>
      </p:sp>
      <p:sp>
        <p:nvSpPr>
          <p:cNvPr id="19" name="Oval 18"/>
          <p:cNvSpPr/>
          <p:nvPr/>
        </p:nvSpPr>
        <p:spPr>
          <a:xfrm>
            <a:off x="1012003" y="591582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1004935" y="2279690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1" name="Oval 20"/>
          <p:cNvSpPr/>
          <p:nvPr/>
        </p:nvSpPr>
        <p:spPr>
          <a:xfrm>
            <a:off x="1053251" y="3978118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22" name="Oval 21"/>
          <p:cNvSpPr/>
          <p:nvPr/>
        </p:nvSpPr>
        <p:spPr>
          <a:xfrm>
            <a:off x="3230776" y="591582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5449549" y="591582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4" name="Oval 23"/>
          <p:cNvSpPr/>
          <p:nvPr/>
        </p:nvSpPr>
        <p:spPr>
          <a:xfrm>
            <a:off x="7668321" y="591582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3206435" y="2327372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6" name="Oval 25"/>
          <p:cNvSpPr/>
          <p:nvPr/>
        </p:nvSpPr>
        <p:spPr>
          <a:xfrm>
            <a:off x="5425263" y="2302234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7" name="Oval 26"/>
          <p:cNvSpPr/>
          <p:nvPr/>
        </p:nvSpPr>
        <p:spPr>
          <a:xfrm>
            <a:off x="7626218" y="2277096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28" name="Oval 27"/>
          <p:cNvSpPr/>
          <p:nvPr/>
        </p:nvSpPr>
        <p:spPr>
          <a:xfrm>
            <a:off x="3152881" y="3978117"/>
            <a:ext cx="606822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10</a:t>
            </a:r>
          </a:p>
        </p:txBody>
      </p:sp>
      <p:sp>
        <p:nvSpPr>
          <p:cNvPr id="29" name="Oval 28"/>
          <p:cNvSpPr/>
          <p:nvPr/>
        </p:nvSpPr>
        <p:spPr>
          <a:xfrm>
            <a:off x="5423127" y="3978116"/>
            <a:ext cx="590878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11</a:t>
            </a:r>
          </a:p>
        </p:txBody>
      </p:sp>
      <p:sp>
        <p:nvSpPr>
          <p:cNvPr id="30" name="Oval 29"/>
          <p:cNvSpPr/>
          <p:nvPr/>
        </p:nvSpPr>
        <p:spPr>
          <a:xfrm>
            <a:off x="7626217" y="3978115"/>
            <a:ext cx="64342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84608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01355" y="2272768"/>
            <a:ext cx="2732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Overview</a:t>
            </a:r>
            <a:endParaRPr lang="en-US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3279" y="469095"/>
            <a:ext cx="1726489" cy="1222180"/>
          </a:xfrm>
          <a:prstGeom prst="rect">
            <a:avLst/>
          </a:prstGeom>
          <a:solidFill>
            <a:schemeClr val="accent6">
              <a:lumMod val="50000"/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Public Health</a:t>
            </a:r>
          </a:p>
          <a:p>
            <a:pPr algn="ctr"/>
            <a:r>
              <a:rPr lang="en-US" dirty="0" smtClean="0"/>
              <a:t>Laws 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670439" y="161892"/>
            <a:ext cx="548816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6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448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01355" y="2272768"/>
            <a:ext cx="2732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Standards</a:t>
            </a:r>
            <a:endParaRPr lang="en-US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3279" y="469095"/>
            <a:ext cx="1726489" cy="1222180"/>
          </a:xfrm>
          <a:prstGeom prst="rect">
            <a:avLst/>
          </a:prstGeom>
          <a:solidFill>
            <a:schemeClr val="accent6">
              <a:lumMod val="50000"/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Public Health</a:t>
            </a:r>
          </a:p>
          <a:p>
            <a:pPr algn="ctr"/>
            <a:r>
              <a:rPr lang="en-US" dirty="0" smtClean="0"/>
              <a:t>Laws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670439" y="161892"/>
            <a:ext cx="548816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6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6</a:t>
            </a:r>
            <a:r>
              <a:rPr lang="en-US" sz="2000" dirty="0" smtClean="0"/>
              <a:t>.1  Review existing laws and work with governing entities and elected/appointed officials to update as needed</a:t>
            </a:r>
            <a:endParaRPr lang="en-US" sz="2000" dirty="0"/>
          </a:p>
          <a:p>
            <a:r>
              <a:rPr lang="en-US" sz="2000" dirty="0"/>
              <a:t>6</a:t>
            </a:r>
            <a:r>
              <a:rPr lang="en-US" sz="2000" dirty="0" smtClean="0"/>
              <a:t>.2  Educate individuals and organizations on the meaning, purpose, and benefit of public health laws and how to comply</a:t>
            </a:r>
            <a:endParaRPr lang="en-US" sz="2000" dirty="0"/>
          </a:p>
          <a:p>
            <a:r>
              <a:rPr lang="en-US" sz="2000" dirty="0"/>
              <a:t>6</a:t>
            </a:r>
            <a:r>
              <a:rPr lang="en-US" sz="2000" dirty="0" smtClean="0"/>
              <a:t>.3  Conduct and monitor public health enforcement activities and coordinate notification of violations among appropriate agencies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20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Standard 6.1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916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</a:t>
            </a:r>
            <a:r>
              <a:rPr lang="en-US" dirty="0" smtClean="0"/>
              <a:t>6.1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dk1"/>
                </a:solidFill>
              </a:rPr>
              <a:t>“</a:t>
            </a:r>
            <a:r>
              <a:rPr lang="en-US" sz="2400" dirty="0"/>
              <a:t>Review existing laws and work with governing entities and elected/appointed officials to update as </a:t>
            </a:r>
            <a:r>
              <a:rPr lang="en-US" sz="2400" dirty="0" smtClean="0"/>
              <a:t>needed.”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415" y="3451262"/>
            <a:ext cx="1170562" cy="11693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630" y="3450677"/>
            <a:ext cx="1170562" cy="117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057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7-16 at 9.42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80" y="2214680"/>
            <a:ext cx="7155013" cy="4007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0520" y="2670050"/>
            <a:ext cx="1966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Measure</a:t>
            </a:r>
            <a:r>
              <a:rPr lang="en-US" dirty="0" smtClean="0"/>
              <a:t> </a:t>
            </a:r>
            <a:r>
              <a:rPr lang="en-US" sz="2400" dirty="0" smtClean="0"/>
              <a:t>6.1.1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8547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7-16 at 9.42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80" y="2214680"/>
            <a:ext cx="7155013" cy="4007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0520" y="2670050"/>
            <a:ext cx="1966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Measure</a:t>
            </a:r>
            <a:r>
              <a:rPr lang="en-US" dirty="0" smtClean="0"/>
              <a:t> </a:t>
            </a:r>
            <a:r>
              <a:rPr lang="en-US" sz="2400" dirty="0" smtClean="0"/>
              <a:t>6.1.2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8547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1737</TotalTime>
  <Words>234</Words>
  <Application>Microsoft Macintosh PowerPoint</Application>
  <PresentationFormat>On-screen Show (4:3)</PresentationFormat>
  <Paragraphs>83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Enforce Public Health Laws</vt:lpstr>
      <vt:lpstr>Bio</vt:lpstr>
      <vt:lpstr>PowerPoint Presentation</vt:lpstr>
      <vt:lpstr>PowerPoint Presentation</vt:lpstr>
      <vt:lpstr>PowerPoint Presentation</vt:lpstr>
      <vt:lpstr>Standard 6.1</vt:lpstr>
      <vt:lpstr>Standard 6.1</vt:lpstr>
      <vt:lpstr>PowerPoint Presentation</vt:lpstr>
      <vt:lpstr>PowerPoint Presentation</vt:lpstr>
      <vt:lpstr>Standard 6.2</vt:lpstr>
      <vt:lpstr>Standard 6.2</vt:lpstr>
      <vt:lpstr>PowerPoint Presentation</vt:lpstr>
      <vt:lpstr>PowerPoint Presentation</vt:lpstr>
      <vt:lpstr>PowerPoint Presentation</vt:lpstr>
      <vt:lpstr>Standard 6.3</vt:lpstr>
      <vt:lpstr>Standard 6.3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 Remarks and 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Joy Harris</dc:creator>
  <cp:lastModifiedBy>College of Public Health</cp:lastModifiedBy>
  <cp:revision>57</cp:revision>
  <cp:lastPrinted>2015-10-07T21:14:55Z</cp:lastPrinted>
  <dcterms:created xsi:type="dcterms:W3CDTF">2015-08-26T20:01:56Z</dcterms:created>
  <dcterms:modified xsi:type="dcterms:W3CDTF">2015-12-03T00:34:19Z</dcterms:modified>
</cp:coreProperties>
</file>