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78" r:id="rId3"/>
    <p:sldId id="279" r:id="rId4"/>
    <p:sldId id="301" r:id="rId5"/>
    <p:sldId id="280" r:id="rId6"/>
    <p:sldId id="281" r:id="rId7"/>
    <p:sldId id="282" r:id="rId8"/>
    <p:sldId id="283" r:id="rId9"/>
    <p:sldId id="284" r:id="rId10"/>
    <p:sldId id="305" r:id="rId11"/>
    <p:sldId id="286" r:id="rId12"/>
    <p:sldId id="287" r:id="rId13"/>
    <p:sldId id="288" r:id="rId14"/>
    <p:sldId id="289" r:id="rId15"/>
    <p:sldId id="290" r:id="rId16"/>
    <p:sldId id="30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D0901"/>
    <a:srgbClr val="54C0BB"/>
    <a:srgbClr val="93D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40" autoAdjust="0"/>
  </p:normalViewPr>
  <p:slideViewPr>
    <p:cSldViewPr>
      <p:cViewPr varScale="1">
        <p:scale>
          <a:sx n="125" d="100"/>
          <a:sy n="125" d="100"/>
        </p:scale>
        <p:origin x="-7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02F45-F0CC-4C22-B9EE-A2094F23959C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863D3-A7E3-459F-81FC-A5618792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0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75" indent="-457175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75" indent="-457175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3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2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GI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29040" y="0"/>
            <a:ext cx="2732219" cy="3035800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-2700000">
            <a:off x="1139469" y="-693755"/>
            <a:ext cx="186659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00" dirty="0" smtClean="0">
                <a:solidFill>
                  <a:srgbClr val="62CAC7"/>
                </a:solidFill>
                <a:latin typeface="Georgia" panose="02040502050405020303" pitchFamily="18" charset="0"/>
              </a:rPr>
              <a:t>5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10" y="2894501"/>
            <a:ext cx="4877435" cy="2128293"/>
          </a:xfrm>
        </p:spPr>
        <p:txBody>
          <a:bodyPr anchor="t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80709" y="5046490"/>
            <a:ext cx="4877435" cy="88704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29040" y="2303690"/>
            <a:ext cx="2732219" cy="745835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7145" y="2399156"/>
            <a:ext cx="241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0" dirty="0" smtClean="0">
                <a:solidFill>
                  <a:srgbClr val="62CAC7"/>
                </a:solidFill>
                <a:latin typeface="Georgia" panose="02040502050405020303" pitchFamily="18" charset="0"/>
              </a:rPr>
              <a:t>Domain</a:t>
            </a:r>
            <a:endParaRPr lang="en-US" sz="1600" spc="0" dirty="0">
              <a:solidFill>
                <a:srgbClr val="62CAC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44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Special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80" y="2170785"/>
            <a:ext cx="2995590" cy="950975"/>
          </a:xfrm>
        </p:spPr>
        <p:txBody>
          <a:bodyPr>
            <a:normAutofit/>
          </a:bodyPr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list heading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72449" y="686692"/>
            <a:ext cx="4570196" cy="6171307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18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900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GI 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12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24F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50" y="3201315"/>
            <a:ext cx="7589500" cy="1142085"/>
          </a:xfrm>
          <a:noFill/>
        </p:spPr>
        <p:txBody>
          <a:bodyPr>
            <a:normAutofit/>
          </a:bodyPr>
          <a:lstStyle>
            <a:lvl1pPr marL="0" indent="0" algn="l">
              <a:defRPr sz="24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2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Bullet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06105" y="446245"/>
            <a:ext cx="6400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32675"/>
            <a:ext cx="9144000" cy="806505"/>
          </a:xfrm>
          <a:prstGeom prst="rect">
            <a:avLst/>
          </a:prstGeom>
          <a:solidFill>
            <a:srgbClr val="324F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766" y="855865"/>
            <a:ext cx="6299284" cy="950975"/>
          </a:xfrm>
        </p:spPr>
        <p:txBody>
          <a:bodyPr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50835" y="1815075"/>
            <a:ext cx="5943600" cy="5029200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20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482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5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2770-FAC9-4337-9E7C-9949B5F8141E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Promote Strategies to Improve Access to</a:t>
            </a:r>
            <a:br>
              <a:rPr lang="en-US" cap="none" dirty="0" smtClean="0"/>
            </a:br>
            <a:r>
              <a:rPr lang="en-US" cap="none" dirty="0" smtClean="0"/>
              <a:t>Health Care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Grace </a:t>
            </a:r>
            <a:r>
              <a:rPr lang="en-US" dirty="0" err="1" smtClean="0"/>
              <a:t>Gorenflo</a:t>
            </a:r>
            <a:endParaRPr lang="en-US" dirty="0" smtClean="0"/>
          </a:p>
          <a:p>
            <a:r>
              <a:rPr lang="en-US" dirty="0" smtClean="0"/>
              <a:t>Presented by </a:t>
            </a:r>
            <a:r>
              <a:rPr lang="en-US" dirty="0" smtClean="0"/>
              <a:t>Tanya </a:t>
            </a:r>
            <a:r>
              <a:rPr lang="en-US" dirty="0" err="1" smtClean="0"/>
              <a:t>Uden</a:t>
            </a:r>
            <a:r>
              <a:rPr lang="en-US" dirty="0" smtClean="0"/>
              <a:t>-Holman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90600" y="152400"/>
            <a:ext cx="2667000" cy="2209800"/>
          </a:xfrm>
          <a:prstGeom prst="rect">
            <a:avLst/>
          </a:prstGeom>
          <a:solidFill>
            <a:srgbClr val="1D09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9745399">
            <a:off x="812126" y="-138963"/>
            <a:ext cx="2718945" cy="213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54C0BB"/>
                </a:solidFill>
                <a:latin typeface="Georgia"/>
                <a:cs typeface="Georgia"/>
              </a:rPr>
              <a:t>7</a:t>
            </a:r>
            <a:endParaRPr lang="en-US" sz="20000" dirty="0">
              <a:solidFill>
                <a:srgbClr val="54C0BB"/>
              </a:solidFill>
              <a:latin typeface="Georgia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286000"/>
            <a:ext cx="2667000" cy="152400"/>
          </a:xfrm>
          <a:prstGeom prst="rect">
            <a:avLst/>
          </a:prstGeom>
          <a:solidFill>
            <a:srgbClr val="1D09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88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7.1.3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186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smtClean="0"/>
              <a:t>7.2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54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7.2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“Identify and implement strategies to promote access to health care </a:t>
            </a:r>
            <a:r>
              <a:rPr lang="en-US" sz="2400" dirty="0" smtClean="0"/>
              <a:t>services</a:t>
            </a:r>
            <a:r>
              <a:rPr lang="en-US" sz="2400" dirty="0" smtClean="0"/>
              <a:t>.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832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831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831677"/>
            <a:ext cx="1170562" cy="11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5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/>
              <a:t>7</a:t>
            </a:r>
            <a:r>
              <a:rPr lang="en-US" sz="2400" dirty="0" smtClean="0"/>
              <a:t>.2.1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72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7.2.2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727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7.2.3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3157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 and 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768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62400" y="772675"/>
            <a:ext cx="21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Tanya </a:t>
            </a:r>
            <a:r>
              <a:rPr lang="en-US" dirty="0" err="1" smtClean="0"/>
              <a:t>Uden</a:t>
            </a:r>
            <a:r>
              <a:rPr lang="en-US" dirty="0" smtClean="0"/>
              <a:t>-Holman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2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775" y="848006"/>
            <a:ext cx="1726489" cy="1222180"/>
          </a:xfrm>
          <a:prstGeom prst="rect">
            <a:avLst/>
          </a:prstGeom>
          <a:solidFill>
            <a:schemeClr val="tx1">
              <a:lumMod val="95000"/>
              <a:lumOff val="5000"/>
              <a:alpha val="6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03216" y="2583796"/>
            <a:ext cx="1726489" cy="1222180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to Care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4028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Investigate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1673" y="2586893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Workforce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0281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 &amp; Educate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775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 Improvement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6535" y="830012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Community Engagement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0394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Evidence-Based Practices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7775" y="2586893"/>
            <a:ext cx="1726489" cy="122218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Policies &amp; Plans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63013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Administration &amp; Management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29041" y="2586893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Health Laws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95631" y="4234542"/>
            <a:ext cx="1726489" cy="122218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Governance</a:t>
            </a:r>
          </a:p>
        </p:txBody>
      </p:sp>
      <p:sp>
        <p:nvSpPr>
          <p:cNvPr id="19" name="Oval 18"/>
          <p:cNvSpPr/>
          <p:nvPr/>
        </p:nvSpPr>
        <p:spPr>
          <a:xfrm>
            <a:off x="1012003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1004935" y="2279690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1053251" y="3978118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3230776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5449549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668321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3206435" y="232737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Oval 25"/>
          <p:cNvSpPr/>
          <p:nvPr/>
        </p:nvSpPr>
        <p:spPr>
          <a:xfrm>
            <a:off x="5425263" y="2302234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Oval 26"/>
          <p:cNvSpPr/>
          <p:nvPr/>
        </p:nvSpPr>
        <p:spPr>
          <a:xfrm>
            <a:off x="7626218" y="2277096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8" name="Oval 27"/>
          <p:cNvSpPr/>
          <p:nvPr/>
        </p:nvSpPr>
        <p:spPr>
          <a:xfrm>
            <a:off x="3152881" y="3978117"/>
            <a:ext cx="606822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29" name="Oval 28"/>
          <p:cNvSpPr/>
          <p:nvPr/>
        </p:nvSpPr>
        <p:spPr>
          <a:xfrm>
            <a:off x="5423127" y="3978116"/>
            <a:ext cx="590878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sp>
        <p:nvSpPr>
          <p:cNvPr id="30" name="Oval 29"/>
          <p:cNvSpPr/>
          <p:nvPr/>
        </p:nvSpPr>
        <p:spPr>
          <a:xfrm>
            <a:off x="7626217" y="3978115"/>
            <a:ext cx="64342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460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355" y="2272768"/>
            <a:ext cx="273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Overview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279" y="469095"/>
            <a:ext cx="1726489" cy="122218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to Care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70439" y="161892"/>
            <a:ext cx="548816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7</a:t>
            </a:r>
            <a:endParaRPr lang="en-US" sz="2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4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355" y="2272768"/>
            <a:ext cx="273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Standards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279" y="469095"/>
            <a:ext cx="1726489" cy="122218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to Care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70439" y="161892"/>
            <a:ext cx="548816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7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7</a:t>
            </a:r>
            <a:r>
              <a:rPr lang="en-US" sz="2000" dirty="0" smtClean="0"/>
              <a:t>.1  Assess health care service capacity and access to health care services</a:t>
            </a:r>
          </a:p>
          <a:p>
            <a:r>
              <a:rPr lang="en-US" sz="2000" dirty="0" smtClean="0"/>
              <a:t>7.2  Identify and implement strategies to promote access to health care services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smtClean="0"/>
              <a:t>7.1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1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7.1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dk1"/>
                </a:solidFill>
              </a:rPr>
              <a:t>“</a:t>
            </a:r>
            <a:r>
              <a:rPr lang="en-US" sz="2400" dirty="0"/>
              <a:t>Assess health care service capacity and access to health care </a:t>
            </a:r>
            <a:r>
              <a:rPr lang="en-US" sz="2400" dirty="0" smtClean="0"/>
              <a:t>services</a:t>
            </a:r>
            <a:r>
              <a:rPr lang="en-US" sz="2400" dirty="0" smtClean="0"/>
              <a:t>.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29000"/>
            <a:ext cx="1170562" cy="11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5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7.1.1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54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7.1.2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547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161</Words>
  <Application>Microsoft Macintosh PowerPoint</Application>
  <PresentationFormat>On-screen Show (4:3)</PresentationFormat>
  <Paragraphs>67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Promote Strategies to Improve Access to Health Care</vt:lpstr>
      <vt:lpstr>Bio</vt:lpstr>
      <vt:lpstr>PowerPoint Presentation</vt:lpstr>
      <vt:lpstr>PowerPoint Presentation</vt:lpstr>
      <vt:lpstr>PowerPoint Presentation</vt:lpstr>
      <vt:lpstr>Standard 7.1</vt:lpstr>
      <vt:lpstr>Standard 7.1</vt:lpstr>
      <vt:lpstr>PowerPoint Presentation</vt:lpstr>
      <vt:lpstr>PowerPoint Presentation</vt:lpstr>
      <vt:lpstr>PowerPoint Presentation</vt:lpstr>
      <vt:lpstr>Standard 7.2</vt:lpstr>
      <vt:lpstr>Standard 7.2</vt:lpstr>
      <vt:lpstr>PowerPoint Presentation</vt:lpstr>
      <vt:lpstr>PowerPoint Presentation</vt:lpstr>
      <vt:lpstr>PowerPoint Presentation</vt:lpstr>
      <vt:lpstr>Final Remarks and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Joy Harris</dc:creator>
  <cp:lastModifiedBy>College of Public Health</cp:lastModifiedBy>
  <cp:revision>59</cp:revision>
  <cp:lastPrinted>2015-10-07T21:14:55Z</cp:lastPrinted>
  <dcterms:created xsi:type="dcterms:W3CDTF">2015-08-26T20:01:56Z</dcterms:created>
  <dcterms:modified xsi:type="dcterms:W3CDTF">2015-12-28T18:42:05Z</dcterms:modified>
</cp:coreProperties>
</file>