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FC9B-69DD-874E-862F-BD9E88959B1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DCCD-712C-FA43-87C1-AAE2E5360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83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FC9B-69DD-874E-862F-BD9E88959B1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DCCD-712C-FA43-87C1-AAE2E5360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77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FC9B-69DD-874E-862F-BD9E88959B1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DCCD-712C-FA43-87C1-AAE2E5360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91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FC9B-69DD-874E-862F-BD9E88959B1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DCCD-712C-FA43-87C1-AAE2E5360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49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FC9B-69DD-874E-862F-BD9E88959B1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DCCD-712C-FA43-87C1-AAE2E5360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10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FC9B-69DD-874E-862F-BD9E88959B1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DCCD-712C-FA43-87C1-AAE2E5360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41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FC9B-69DD-874E-862F-BD9E88959B1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DCCD-712C-FA43-87C1-AAE2E5360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47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FC9B-69DD-874E-862F-BD9E88959B1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DCCD-712C-FA43-87C1-AAE2E5360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25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FC9B-69DD-874E-862F-BD9E88959B1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DCCD-712C-FA43-87C1-AAE2E5360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81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FC9B-69DD-874E-862F-BD9E88959B1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DCCD-712C-FA43-87C1-AAE2E5360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86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FC9B-69DD-874E-862F-BD9E88959B1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DCCD-712C-FA43-87C1-AAE2E5360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08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FC9B-69DD-874E-862F-BD9E88959B1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2DCCD-712C-FA43-87C1-AAE2E5360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58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colloquium_2012_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605" y="0"/>
            <a:ext cx="7609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21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0">
        <p:blinds dir="vert"/>
      </p:transition>
    </mc:Choice>
    <mc:Fallback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3" y="920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03" y="925479"/>
            <a:ext cx="915320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Congratulations to this year’s recipients of the </a:t>
            </a:r>
            <a:endParaRPr lang="en-US" sz="3600" dirty="0" smtClean="0"/>
          </a:p>
          <a:p>
            <a:pPr algn="ctr"/>
            <a:r>
              <a:rPr lang="en-US" sz="3600" dirty="0" smtClean="0"/>
              <a:t>University </a:t>
            </a:r>
            <a:r>
              <a:rPr lang="en-US" sz="3600" dirty="0"/>
              <a:t>of Iowa College of Public Health’s </a:t>
            </a:r>
            <a:endParaRPr lang="en-US" sz="3600" dirty="0" smtClean="0"/>
          </a:p>
          <a:p>
            <a:pPr algn="ctr"/>
            <a:r>
              <a:rPr lang="en-US" sz="3600" dirty="0" smtClean="0"/>
              <a:t>“</a:t>
            </a:r>
            <a:r>
              <a:rPr lang="en-US" sz="3600" dirty="0"/>
              <a:t>Public </a:t>
            </a:r>
            <a:r>
              <a:rPr lang="en-US" sz="3600"/>
              <a:t>Health </a:t>
            </a:r>
            <a:r>
              <a:rPr lang="en-US" sz="3600" smtClean="0"/>
              <a:t>Hero </a:t>
            </a:r>
            <a:r>
              <a:rPr lang="en-US" sz="3600" dirty="0"/>
              <a:t>Award!”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sz="4400" b="1" i="1" dirty="0" smtClean="0"/>
              <a:t>- Louise </a:t>
            </a:r>
            <a:r>
              <a:rPr lang="en-US" sz="4400" b="1" i="1" dirty="0" err="1"/>
              <a:t>Lex</a:t>
            </a:r>
            <a:endParaRPr lang="en-US" sz="4400" b="1" i="1" dirty="0"/>
          </a:p>
          <a:p>
            <a:pPr algn="ctr"/>
            <a:r>
              <a:rPr lang="en-US" sz="4400" b="1" i="1" dirty="0" smtClean="0"/>
              <a:t>- Laura </a:t>
            </a:r>
            <a:r>
              <a:rPr lang="en-US" sz="4400" b="1" i="1" dirty="0"/>
              <a:t>Oliver</a:t>
            </a:r>
          </a:p>
          <a:p>
            <a:pPr algn="ctr"/>
            <a:r>
              <a:rPr lang="en-US" sz="4400" b="1" i="1" dirty="0" smtClean="0"/>
              <a:t>- Sharon </a:t>
            </a:r>
            <a:r>
              <a:rPr lang="en-US" sz="4400" b="1" i="1" dirty="0"/>
              <a:t>Guthrie</a:t>
            </a:r>
          </a:p>
        </p:txBody>
      </p:sp>
    </p:spTree>
    <p:extLst>
      <p:ext uri="{BB962C8B-B14F-4D97-AF65-F5344CB8AC3E}">
        <p14:creationId xmlns:p14="http://schemas.microsoft.com/office/powerpoint/2010/main" xmlns="" val="240047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0">
        <p:blinds dir="vert"/>
      </p:transition>
    </mc:Choice>
    <mc:Fallback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11653"/>
            <a:ext cx="9154269" cy="6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15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0">
        <p:blinds dir="vert"/>
      </p:transition>
    </mc:Choice>
    <mc:Fallback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3" y="239257"/>
            <a:ext cx="9144000" cy="64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20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0">
        <p:blinds dir="vert"/>
      </p:transition>
    </mc:Choice>
    <mc:Fallback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0848"/>
            <a:ext cx="9154269" cy="6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22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0">
        <p:blinds dir="vert"/>
      </p:transition>
    </mc:Choice>
    <mc:Fallback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8591"/>
            <a:ext cx="9148972" cy="647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23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0">
        <p:blinds dir="vert"/>
      </p:transition>
    </mc:Choice>
    <mc:Fallback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47236"/>
            <a:ext cx="9154269" cy="6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70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0">
        <p:blinds dir="vert"/>
      </p:transition>
    </mc:Choice>
    <mc:Fallback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3" y="9202"/>
            <a:ext cx="9144000" cy="6858000"/>
          </a:xfrm>
          <a:prstGeom prst="rect">
            <a:avLst/>
          </a:prstGeom>
        </p:spPr>
      </p:pic>
      <p:pic>
        <p:nvPicPr>
          <p:cNvPr id="4" name="Picture 3" descr="webs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25" y="165642"/>
            <a:ext cx="8356022" cy="58300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067" y="6149209"/>
            <a:ext cx="88069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Newly designed website http://</a:t>
            </a:r>
            <a:r>
              <a:rPr lang="en-US" sz="3200" b="1" i="1" dirty="0" err="1" smtClean="0"/>
              <a:t>i-cpha.org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225737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0">
        <p:blinds dir="vert"/>
      </p:transition>
    </mc:Choice>
    <mc:Fallback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26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of Public Health</dc:creator>
  <cp:lastModifiedBy>nlothame</cp:lastModifiedBy>
  <cp:revision>6</cp:revision>
  <dcterms:created xsi:type="dcterms:W3CDTF">2012-11-07T19:53:08Z</dcterms:created>
  <dcterms:modified xsi:type="dcterms:W3CDTF">2012-11-07T22:04:25Z</dcterms:modified>
</cp:coreProperties>
</file>