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7" r:id="rId2"/>
    <p:sldId id="278" r:id="rId3"/>
    <p:sldId id="279" r:id="rId4"/>
    <p:sldId id="301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7" r:id="rId22"/>
    <p:sldId id="296" r:id="rId23"/>
    <p:sldId id="298" r:id="rId24"/>
    <p:sldId id="299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40" autoAdjust="0"/>
  </p:normalViewPr>
  <p:slideViewPr>
    <p:cSldViewPr>
      <p:cViewPr varScale="1">
        <p:scale>
          <a:sx n="125" d="100"/>
          <a:sy n="125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02F45-F0CC-4C22-B9EE-A2094F23959C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863D3-A7E3-459F-81FC-A56187921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56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636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640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636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75" indent="-457175"/>
            <a:endParaRPr lang="en-US" dirty="0" smtClean="0">
              <a:solidFill>
                <a:schemeClr val="dk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440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78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3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84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02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740EC6-C5D4-4152-B57A-63D651494E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72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22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29040" y="0"/>
            <a:ext cx="2732219" cy="3035800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 userDrawn="1"/>
        </p:nvSpPr>
        <p:spPr>
          <a:xfrm rot="-2700000">
            <a:off x="1139469" y="-693755"/>
            <a:ext cx="1866593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300" dirty="0" smtClean="0">
                <a:solidFill>
                  <a:srgbClr val="62CAC7"/>
                </a:solidFill>
                <a:latin typeface="Georgia" panose="02040502050405020303" pitchFamily="18" charset="0"/>
              </a:rPr>
              <a:t>5</a:t>
            </a:r>
            <a:r>
              <a:rPr lang="en-US" dirty="0" smtClean="0"/>
              <a:t>t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10" y="2894501"/>
            <a:ext cx="4877435" cy="2128293"/>
          </a:xfrm>
        </p:spPr>
        <p:txBody>
          <a:bodyPr anchor="t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880709" y="5046490"/>
            <a:ext cx="4877435" cy="88704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29040" y="2303690"/>
            <a:ext cx="2732219" cy="745835"/>
          </a:xfrm>
          <a:prstGeom prst="rect">
            <a:avLst/>
          </a:prstGeom>
          <a:solidFill>
            <a:srgbClr val="1D09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077145" y="2399156"/>
            <a:ext cx="2419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0" dirty="0" smtClean="0">
                <a:solidFill>
                  <a:srgbClr val="62CAC7"/>
                </a:solidFill>
                <a:latin typeface="Georgia" panose="02040502050405020303" pitchFamily="18" charset="0"/>
              </a:rPr>
              <a:t>Domain</a:t>
            </a:r>
            <a:endParaRPr lang="en-US" sz="1600" spc="0" dirty="0">
              <a:solidFill>
                <a:srgbClr val="62CAC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944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pecial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7880" y="2170785"/>
            <a:ext cx="2995590" cy="950975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Enter list heading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72449" y="686692"/>
            <a:ext cx="4570196" cy="6171307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18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9003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12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Sub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50" y="3201315"/>
            <a:ext cx="7589500" cy="1142085"/>
          </a:xfrm>
          <a:noFill/>
        </p:spPr>
        <p:txBody>
          <a:bodyPr>
            <a:normAutofit/>
          </a:bodyPr>
          <a:lstStyle>
            <a:lvl1pPr marL="0" indent="0" algn="l">
              <a:defRPr sz="2400" cap="all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0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GI Bullet Lis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06105" y="446245"/>
            <a:ext cx="640080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932675"/>
            <a:ext cx="9144000" cy="806505"/>
          </a:xfrm>
          <a:prstGeom prst="rect">
            <a:avLst/>
          </a:prstGeom>
          <a:solidFill>
            <a:srgbClr val="324F1A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5766" y="855865"/>
            <a:ext cx="6299284" cy="950975"/>
          </a:xfrm>
        </p:spPr>
        <p:txBody>
          <a:bodyPr>
            <a:normAutofit/>
          </a:bodyPr>
          <a:lstStyle>
            <a:lvl1pPr algn="l">
              <a:defRPr sz="2400" cap="none" baseline="0">
                <a:solidFill>
                  <a:schemeClr val="bg1"/>
                </a:solidFill>
                <a:latin typeface="Myriad Web Pro" panose="020B0503030403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650835" y="1815075"/>
            <a:ext cx="5943600" cy="5029200"/>
          </a:xfrm>
        </p:spPr>
        <p:txBody>
          <a:bodyPr>
            <a:normAutofit/>
          </a:bodyPr>
          <a:lstStyle>
            <a:lvl1pPr marL="347663" indent="-347663" defTabSz="685800">
              <a:buClr>
                <a:srgbClr val="73B73B"/>
              </a:buClr>
              <a:buSzPct val="85000"/>
              <a:buFont typeface="Wingdings" panose="05000000000000000000" pitchFamily="2" charset="2"/>
              <a:buChar char=""/>
              <a:tabLst/>
              <a:defRPr sz="2000" baseline="0">
                <a:solidFill>
                  <a:srgbClr val="1D0902"/>
                </a:solidFill>
              </a:defRPr>
            </a:lvl1pPr>
            <a:lvl2pPr marL="685800" indent="-338138">
              <a:buClr>
                <a:srgbClr val="73B73B"/>
              </a:buClr>
              <a:buSzPct val="85000"/>
              <a:buFont typeface="Wingdings" panose="05000000000000000000" pitchFamily="2" charset="2"/>
              <a:buChar char=""/>
              <a:defRPr sz="1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Click to edit Master styles</a:t>
            </a:r>
          </a:p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4829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453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22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9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83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89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5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89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44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E2770-FAC9-4337-9E7C-9949B5F8141E}" type="datetimeFigureOut">
              <a:rPr lang="en-US" smtClean="0"/>
              <a:t>11/2/15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97720-0C98-4E28-8892-EDE7D9B8F5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0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smtClean="0"/>
              <a:t>Assess</a:t>
            </a:r>
            <a:endParaRPr lang="en-US" cap="non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Joy Harris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38655" y="304800"/>
            <a:ext cx="2718945" cy="2133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Screen Shot 2015-07-29 at 10.30.20 A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27" r="42587" b="21752"/>
          <a:stretch/>
        </p:blipFill>
        <p:spPr>
          <a:xfrm>
            <a:off x="1219200" y="990600"/>
            <a:ext cx="1563523" cy="110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88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1.1.3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1.2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54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1.2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“Collect and maintain reliable, comparable, and valid data that provide information on conditions of public health importance and on the health status of the population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832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831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831677"/>
            <a:ext cx="1170562" cy="1170562"/>
          </a:xfrm>
          <a:prstGeom prst="rect">
            <a:avLst/>
          </a:prstGeom>
        </p:spPr>
      </p:pic>
      <p:pic>
        <p:nvPicPr>
          <p:cNvPr id="2" name="Picture 1" descr="Measur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81000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059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1.2.1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1.2.2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7727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1.2.3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63157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7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1.2.4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23101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1.3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894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1.3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“Analyze public health data to identify trends in health problems, environmental public health hazards, and social and economic factors that affect the public’s </a:t>
            </a:r>
            <a:r>
              <a:rPr lang="en-US" sz="2400" dirty="0" smtClean="0"/>
              <a:t>health.</a:t>
            </a:r>
            <a:r>
              <a:rPr lang="en-US" sz="2400" dirty="0"/>
              <a:t>”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4087823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4087238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30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1.3.1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63590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964840" y="772675"/>
            <a:ext cx="1095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Joy Harris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28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1.3.2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7472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4775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1.4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“Provide and use the results of health data analysis to develop recommendations regarding public health policy, processes, programs, or interventions</a:t>
            </a:r>
            <a:r>
              <a:rPr lang="en-US" sz="2400" dirty="0" smtClean="0"/>
              <a:t>.”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706823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706238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852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1.4.1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6569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1.4.2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65690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Remarks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7681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7775" y="848006"/>
            <a:ext cx="1726489" cy="1222180"/>
          </a:xfrm>
          <a:prstGeom prst="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903216" y="258379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Access to Care</a:t>
            </a:r>
          </a:p>
        </p:txBody>
      </p:sp>
      <p:sp>
        <p:nvSpPr>
          <p:cNvPr id="6" name="Rectangle 5"/>
          <p:cNvSpPr/>
          <p:nvPr/>
        </p:nvSpPr>
        <p:spPr>
          <a:xfrm>
            <a:off x="2624028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Investigate</a:t>
            </a:r>
          </a:p>
        </p:txBody>
      </p:sp>
      <p:sp>
        <p:nvSpPr>
          <p:cNvPr id="7" name="Rectangle 6"/>
          <p:cNvSpPr/>
          <p:nvPr/>
        </p:nvSpPr>
        <p:spPr>
          <a:xfrm>
            <a:off x="7081673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Workforce</a:t>
            </a:r>
          </a:p>
        </p:txBody>
      </p:sp>
      <p:sp>
        <p:nvSpPr>
          <p:cNvPr id="8" name="Rectangle 7"/>
          <p:cNvSpPr/>
          <p:nvPr/>
        </p:nvSpPr>
        <p:spPr>
          <a:xfrm>
            <a:off x="4850281" y="848006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Inform &amp; Educate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397775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Improvement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6535" y="830012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Community Engagement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30394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Evidence-Based Practices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7775" y="2586893"/>
            <a:ext cx="1726489" cy="1222180"/>
          </a:xfrm>
          <a:prstGeom prst="rect">
            <a:avLst/>
          </a:prstGeom>
          <a:solidFill>
            <a:schemeClr val="tx1">
              <a:alpha val="63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Policies &amp; Plans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3013" y="4255985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Administration &amp; Management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629041" y="2586893"/>
            <a:ext cx="1726489" cy="122218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Public Health Laws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095631" y="4234542"/>
            <a:ext cx="1726489" cy="1222180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Governance</a:t>
            </a:r>
          </a:p>
        </p:txBody>
      </p:sp>
      <p:sp>
        <p:nvSpPr>
          <p:cNvPr id="19" name="Oval 18"/>
          <p:cNvSpPr/>
          <p:nvPr/>
        </p:nvSpPr>
        <p:spPr>
          <a:xfrm>
            <a:off x="1012003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1004935" y="2279690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21" name="Oval 20"/>
          <p:cNvSpPr/>
          <p:nvPr/>
        </p:nvSpPr>
        <p:spPr>
          <a:xfrm>
            <a:off x="1053251" y="3978118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2" name="Oval 21"/>
          <p:cNvSpPr/>
          <p:nvPr/>
        </p:nvSpPr>
        <p:spPr>
          <a:xfrm>
            <a:off x="3230776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3" name="Oval 22"/>
          <p:cNvSpPr/>
          <p:nvPr/>
        </p:nvSpPr>
        <p:spPr>
          <a:xfrm>
            <a:off x="5449549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7668321" y="59158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3206435" y="2327372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26" name="Oval 25"/>
          <p:cNvSpPr/>
          <p:nvPr/>
        </p:nvSpPr>
        <p:spPr>
          <a:xfrm>
            <a:off x="5425263" y="2302234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27" name="Oval 26"/>
          <p:cNvSpPr/>
          <p:nvPr/>
        </p:nvSpPr>
        <p:spPr>
          <a:xfrm>
            <a:off x="7626218" y="2277096"/>
            <a:ext cx="51284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8" name="Oval 27"/>
          <p:cNvSpPr/>
          <p:nvPr/>
        </p:nvSpPr>
        <p:spPr>
          <a:xfrm>
            <a:off x="3152881" y="3978117"/>
            <a:ext cx="606822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10</a:t>
            </a:r>
          </a:p>
        </p:txBody>
      </p:sp>
      <p:sp>
        <p:nvSpPr>
          <p:cNvPr id="29" name="Oval 28"/>
          <p:cNvSpPr/>
          <p:nvPr/>
        </p:nvSpPr>
        <p:spPr>
          <a:xfrm>
            <a:off x="5423127" y="3978116"/>
            <a:ext cx="590878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11</a:t>
            </a:r>
          </a:p>
        </p:txBody>
      </p:sp>
      <p:sp>
        <p:nvSpPr>
          <p:cNvPr id="30" name="Oval 29"/>
          <p:cNvSpPr/>
          <p:nvPr/>
        </p:nvSpPr>
        <p:spPr>
          <a:xfrm>
            <a:off x="7626217" y="3978115"/>
            <a:ext cx="643427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460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Overview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448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01355" y="2272768"/>
            <a:ext cx="273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Standards</a:t>
            </a:r>
            <a:endParaRPr 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3279" y="469095"/>
            <a:ext cx="1726489" cy="1222180"/>
          </a:xfrm>
          <a:prstGeom prst="rect">
            <a:avLst/>
          </a:prstGeom>
          <a:solidFill>
            <a:schemeClr val="accent6">
              <a:lumMod val="50000"/>
              <a:alpha val="6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Assess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670439" y="161892"/>
            <a:ext cx="548816" cy="512847"/>
          </a:xfrm>
          <a:prstGeom prst="ellipse">
            <a:avLst/>
          </a:prstGeom>
          <a:solidFill>
            <a:srgbClr val="2138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1</a:t>
            </a:r>
            <a:endParaRPr lang="en-US" sz="1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1.1  Participate in or lead a collaborative process resulting in a comprehensive community </a:t>
            </a:r>
            <a:r>
              <a:rPr lang="en-US" dirty="0" smtClean="0"/>
              <a:t>assessment</a:t>
            </a:r>
            <a:endParaRPr lang="en-US" dirty="0"/>
          </a:p>
          <a:p>
            <a:r>
              <a:rPr lang="en-US" dirty="0"/>
              <a:t>1.2  Collect and maintain reliable, comparable, and valid data that provide information on conditions of public health importance and on the health status of the population</a:t>
            </a:r>
          </a:p>
          <a:p>
            <a:r>
              <a:rPr lang="en-US" dirty="0"/>
              <a:t>1.3  Analyze public health data to identify trends in health problems, environmental pubic health hazards, and social and economic factors that affect the public’s health</a:t>
            </a:r>
          </a:p>
          <a:p>
            <a:r>
              <a:rPr lang="en-US" dirty="0"/>
              <a:t>1.4  Provide and use the results of health data analysis to develop recommendations regarding public health policy, processes, programs, or interventions.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20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Standard 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916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</a:t>
            </a:r>
            <a:r>
              <a:rPr lang="en-US" dirty="0" smtClean="0"/>
              <a:t>1.1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dk1"/>
                </a:solidFill>
              </a:rPr>
              <a:t>“</a:t>
            </a:r>
            <a:r>
              <a:rPr lang="en-US" sz="2400" dirty="0"/>
              <a:t>Participate in or lead a collaborative process resulting in a comprehensive community health assessment</a:t>
            </a:r>
            <a:r>
              <a:rPr lang="en-US" sz="2400" dirty="0" smtClean="0"/>
              <a:t>.”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415" y="3451262"/>
            <a:ext cx="1170562" cy="11693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630" y="3450677"/>
            <a:ext cx="1170562" cy="1170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45" y="3450677"/>
            <a:ext cx="1170562" cy="117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057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1.1.1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5-07-16 at 9.42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780" y="2214680"/>
            <a:ext cx="7155013" cy="4007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0520" y="2670050"/>
            <a:ext cx="1966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Measure</a:t>
            </a:r>
            <a:r>
              <a:rPr lang="en-US" dirty="0" smtClean="0"/>
              <a:t> </a:t>
            </a:r>
            <a:r>
              <a:rPr lang="en-US" sz="2400" dirty="0" smtClean="0"/>
              <a:t>1.1.2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854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312</Words>
  <Application>Microsoft Macintosh PowerPoint</Application>
  <PresentationFormat>On-screen Show (4:3)</PresentationFormat>
  <Paragraphs>87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Assess</vt:lpstr>
      <vt:lpstr>Bio</vt:lpstr>
      <vt:lpstr>PowerPoint Presentation</vt:lpstr>
      <vt:lpstr>PowerPoint Presentation</vt:lpstr>
      <vt:lpstr>PowerPoint Presentation</vt:lpstr>
      <vt:lpstr>Standard 1.1</vt:lpstr>
      <vt:lpstr>Standard 1.1</vt:lpstr>
      <vt:lpstr>PowerPoint Presentation</vt:lpstr>
      <vt:lpstr>PowerPoint Presentation</vt:lpstr>
      <vt:lpstr>PowerPoint Presentation</vt:lpstr>
      <vt:lpstr>Standard 1.2</vt:lpstr>
      <vt:lpstr>Standard 1.2</vt:lpstr>
      <vt:lpstr>PowerPoint Presentation</vt:lpstr>
      <vt:lpstr>PowerPoint Presentation</vt:lpstr>
      <vt:lpstr>PowerPoint Presentation</vt:lpstr>
      <vt:lpstr>PowerPoint Presentation</vt:lpstr>
      <vt:lpstr>Standard 1.3</vt:lpstr>
      <vt:lpstr>Standard 1.3</vt:lpstr>
      <vt:lpstr>PowerPoint Presentation</vt:lpstr>
      <vt:lpstr>PowerPoint Presentation</vt:lpstr>
      <vt:lpstr>Standard 1.4</vt:lpstr>
      <vt:lpstr>Standard 1.4</vt:lpstr>
      <vt:lpstr>PowerPoint Presentation</vt:lpstr>
      <vt:lpstr>PowerPoint Presentation</vt:lpstr>
      <vt:lpstr>Final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creator>Joy Harris</dc:creator>
  <cp:lastModifiedBy>College of Public Health</cp:lastModifiedBy>
  <cp:revision>42</cp:revision>
  <cp:lastPrinted>2015-10-07T21:14:55Z</cp:lastPrinted>
  <dcterms:created xsi:type="dcterms:W3CDTF">2015-08-26T20:01:56Z</dcterms:created>
  <dcterms:modified xsi:type="dcterms:W3CDTF">2015-11-02T17:22:26Z</dcterms:modified>
</cp:coreProperties>
</file>