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78" r:id="rId3"/>
    <p:sldId id="279" r:id="rId4"/>
    <p:sldId id="280" r:id="rId5"/>
    <p:sldId id="282" r:id="rId6"/>
    <p:sldId id="283" r:id="rId7"/>
    <p:sldId id="284" r:id="rId8"/>
    <p:sldId id="287" r:id="rId9"/>
    <p:sldId id="288" r:id="rId10"/>
    <p:sldId id="289" r:id="rId11"/>
    <p:sldId id="290" r:id="rId12"/>
    <p:sldId id="291" r:id="rId13"/>
    <p:sldId id="301" r:id="rId14"/>
    <p:sldId id="300" r:id="rId1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0983" autoAdjust="0"/>
  </p:normalViewPr>
  <p:slideViewPr>
    <p:cSldViewPr>
      <p:cViewPr varScale="1">
        <p:scale>
          <a:sx n="89" d="100"/>
          <a:sy n="89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8702F45-F0CC-4C22-B9EE-A2094F23959C}" type="datetimeFigureOut">
              <a:rPr lang="en-US" smtClean="0"/>
              <a:t>5/31/16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75863D3-A7E3-459F-81FC-A5618792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4790"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4764" indent="-464764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4764" lvl="0" indent="-464764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2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GI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29040" y="0"/>
            <a:ext cx="2732219" cy="3035800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-2700000">
            <a:off x="1139469" y="-693755"/>
            <a:ext cx="186659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00" dirty="0" smtClean="0">
                <a:solidFill>
                  <a:srgbClr val="62CAC7"/>
                </a:solidFill>
                <a:latin typeface="Georgia" panose="02040502050405020303" pitchFamily="18" charset="0"/>
              </a:rPr>
              <a:t>5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10" y="2894501"/>
            <a:ext cx="4877435" cy="2128293"/>
          </a:xfrm>
        </p:spPr>
        <p:txBody>
          <a:bodyPr anchor="t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80709" y="5046490"/>
            <a:ext cx="4877435" cy="88704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29040" y="2303690"/>
            <a:ext cx="2732219" cy="745835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7145" y="2399156"/>
            <a:ext cx="241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0" dirty="0" smtClean="0">
                <a:solidFill>
                  <a:srgbClr val="62CAC7"/>
                </a:solidFill>
                <a:latin typeface="Georgia" panose="02040502050405020303" pitchFamily="18" charset="0"/>
              </a:rPr>
              <a:t>Domain</a:t>
            </a:r>
            <a:endParaRPr lang="en-US" sz="1600" spc="0" dirty="0">
              <a:solidFill>
                <a:srgbClr val="62CAC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44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Special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80" y="2170785"/>
            <a:ext cx="2995590" cy="950975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list heading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72449" y="686692"/>
            <a:ext cx="4570196" cy="6171307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18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900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2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Bullet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06105" y="446245"/>
            <a:ext cx="6400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32675"/>
            <a:ext cx="9144000" cy="806505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766" y="855865"/>
            <a:ext cx="6299284" cy="950975"/>
          </a:xfrm>
        </p:spPr>
        <p:txBody>
          <a:bodyPr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50835" y="1815075"/>
            <a:ext cx="5943600" cy="5029200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20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482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5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2770-FAC9-4337-9E7C-9949B5F8141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Domain 10: Contribute to and Apply </a:t>
            </a:r>
            <a:br>
              <a:rPr lang="en-US" cap="none" dirty="0" smtClean="0"/>
            </a:br>
            <a:r>
              <a:rPr lang="en-US" cap="none" dirty="0" smtClean="0"/>
              <a:t>the Evidence Base of Public Health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Kevin </a:t>
            </a:r>
            <a:r>
              <a:rPr lang="en-US" dirty="0" err="1" smtClean="0"/>
              <a:t>Grieme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38655" y="304800"/>
            <a:ext cx="2718945" cy="213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88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5402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10.2.2 (A) Access to expertise to</a:t>
            </a:r>
          </a:p>
          <a:p>
            <a:r>
              <a:rPr lang="en-US" sz="2400" dirty="0" smtClean="0"/>
              <a:t>Analyze current research and its public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ealth implications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72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5834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10.2.3 (A) Communicate research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indings, including public health implications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315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59613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10.2.4 (S) Consultation or technical</a:t>
            </a:r>
          </a:p>
          <a:p>
            <a:r>
              <a:rPr lang="en-US" sz="2400" dirty="0" smtClean="0"/>
              <a:t>Assistance provided to Tribal and local health</a:t>
            </a:r>
          </a:p>
          <a:p>
            <a:r>
              <a:rPr lang="en-US" sz="2400" dirty="0" smtClean="0"/>
              <a:t>Departments and other public health system</a:t>
            </a:r>
          </a:p>
          <a:p>
            <a:r>
              <a:rPr lang="en-US" sz="2400" dirty="0" smtClean="0"/>
              <a:t>Partners in applying relevant research results,</a:t>
            </a:r>
          </a:p>
          <a:p>
            <a:r>
              <a:rPr lang="en-US" sz="2400" dirty="0" smtClean="0"/>
              <a:t>Evidence-based and/or promising practices.</a:t>
            </a:r>
          </a:p>
        </p:txBody>
      </p:sp>
    </p:spTree>
    <p:extLst>
      <p:ext uri="{BB962C8B-B14F-4D97-AF65-F5344CB8AC3E}">
        <p14:creationId xmlns:p14="http://schemas.microsoft.com/office/powerpoint/2010/main" val="1723101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59613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10.2.4 (T) Consultation or technical</a:t>
            </a:r>
          </a:p>
          <a:p>
            <a:r>
              <a:rPr lang="en-US" sz="2400" dirty="0" smtClean="0"/>
              <a:t>Assistance provided to Tribal and local health</a:t>
            </a:r>
          </a:p>
          <a:p>
            <a:r>
              <a:rPr lang="en-US" sz="2400" dirty="0" smtClean="0"/>
              <a:t>Departments and other public health system</a:t>
            </a:r>
          </a:p>
          <a:p>
            <a:r>
              <a:rPr lang="en-US" sz="2400" dirty="0" smtClean="0"/>
              <a:t>Partners in applying relevant research results,</a:t>
            </a:r>
          </a:p>
          <a:p>
            <a:r>
              <a:rPr lang="en-US" sz="2400" dirty="0" smtClean="0"/>
              <a:t>Evidence-based and/or promising practices.</a:t>
            </a:r>
          </a:p>
        </p:txBody>
      </p:sp>
    </p:spTree>
    <p:extLst>
      <p:ext uri="{BB962C8B-B14F-4D97-AF65-F5344CB8AC3E}">
        <p14:creationId xmlns:p14="http://schemas.microsoft.com/office/powerpoint/2010/main" val="41721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768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64840" y="772675"/>
            <a:ext cx="14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Kevin </a:t>
            </a:r>
            <a:r>
              <a:rPr lang="en-US" dirty="0" err="1" smtClean="0"/>
              <a:t>Grieme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2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775" y="848006"/>
            <a:ext cx="1726489" cy="1222180"/>
          </a:xfrm>
          <a:prstGeom prst="rect">
            <a:avLst/>
          </a:prstGeom>
          <a:solidFill>
            <a:schemeClr val="tx1">
              <a:lumMod val="95000"/>
              <a:lumOff val="5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03216" y="258379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to Care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4028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Investigate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1673" y="2586893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Workforce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0281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 &amp; Educate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775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Improvement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6535" y="830012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Community Engagement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0394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Evidence-Based Practices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7775" y="2586893"/>
            <a:ext cx="1726489" cy="122218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Policies &amp; Plans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63013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Administration &amp; 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29041" y="2586893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Health Laws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95631" y="4234542"/>
            <a:ext cx="1726489" cy="122218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Governance</a:t>
            </a:r>
          </a:p>
        </p:txBody>
      </p:sp>
      <p:sp>
        <p:nvSpPr>
          <p:cNvPr id="19" name="Oval 18"/>
          <p:cNvSpPr/>
          <p:nvPr/>
        </p:nvSpPr>
        <p:spPr>
          <a:xfrm>
            <a:off x="1012003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1004935" y="2279690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1053251" y="3978118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3230776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5449549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668321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3206435" y="232737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Oval 25"/>
          <p:cNvSpPr/>
          <p:nvPr/>
        </p:nvSpPr>
        <p:spPr>
          <a:xfrm>
            <a:off x="5425263" y="2302234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Oval 26"/>
          <p:cNvSpPr/>
          <p:nvPr/>
        </p:nvSpPr>
        <p:spPr>
          <a:xfrm>
            <a:off x="7626218" y="2277096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8" name="Oval 27"/>
          <p:cNvSpPr/>
          <p:nvPr/>
        </p:nvSpPr>
        <p:spPr>
          <a:xfrm>
            <a:off x="3152881" y="3978117"/>
            <a:ext cx="606822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5423127" y="3978116"/>
            <a:ext cx="590878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sp>
        <p:nvSpPr>
          <p:cNvPr id="30" name="Oval 29"/>
          <p:cNvSpPr/>
          <p:nvPr/>
        </p:nvSpPr>
        <p:spPr>
          <a:xfrm>
            <a:off x="7626217" y="3978115"/>
            <a:ext cx="64342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460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355" y="2272768"/>
            <a:ext cx="273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Standards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279" y="469095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Domain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70439" y="161892"/>
            <a:ext cx="548816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#</a:t>
            </a:r>
            <a:endParaRPr 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10.1(A) Identify and Use the Best Available Evidence for Making Informed Public Health Practice Decisions</a:t>
            </a:r>
            <a:endParaRPr lang="en-US" dirty="0"/>
          </a:p>
          <a:p>
            <a:r>
              <a:rPr lang="en-US" dirty="0" smtClean="0"/>
              <a:t>10.2 (T/S) Promote Understanding and Use of the Current Body of Research, Results, Evaluations, and Evidence-based Practices with Appropriate Audiences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10.1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Identify and Use the Best Available Evidence for Making Informed Public Health Practice Decisions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450677"/>
            <a:ext cx="1170562" cy="11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5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6027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10.1.1 (A) Applicable evidence-based </a:t>
            </a:r>
          </a:p>
          <a:p>
            <a:r>
              <a:rPr lang="en-US" sz="2400" dirty="0" smtClean="0"/>
              <a:t>and/or promising practices identified and </a:t>
            </a:r>
          </a:p>
          <a:p>
            <a:r>
              <a:rPr lang="en-US" sz="2400" dirty="0" smtClean="0"/>
              <a:t>When implementing new or revised processes,</a:t>
            </a:r>
          </a:p>
          <a:p>
            <a:r>
              <a:rPr lang="en-US" sz="2400" dirty="0" smtClean="0"/>
              <a:t>Programs, and/or interventions.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54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5693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10.1.2  (T/S)Fostered innovation in </a:t>
            </a:r>
          </a:p>
          <a:p>
            <a:r>
              <a:rPr lang="en-US" sz="2400" dirty="0" smtClean="0"/>
              <a:t>Practice and research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54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10.2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promote understanding and use of current body of research results, evaluations, and evidence-based practices with appropriate audiences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832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831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831677"/>
            <a:ext cx="1170562" cy="1170562"/>
          </a:xfrm>
          <a:prstGeom prst="rect">
            <a:avLst/>
          </a:prstGeom>
        </p:spPr>
      </p:pic>
      <p:pic>
        <p:nvPicPr>
          <p:cNvPr id="2" name="Picture 1" descr="Measure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5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63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10.2.1  (A) Protection of human subjects</a:t>
            </a:r>
          </a:p>
          <a:p>
            <a:r>
              <a:rPr lang="en-US" sz="2400" dirty="0" smtClean="0"/>
              <a:t>When the health department is involved in</a:t>
            </a:r>
          </a:p>
          <a:p>
            <a:r>
              <a:rPr lang="en-US" sz="2400" dirty="0" smtClean="0"/>
              <a:t>Or supports research activities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72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4746</TotalTime>
  <Words>323</Words>
  <Application>Microsoft Macintosh PowerPoint</Application>
  <PresentationFormat>On-screen Show (4:3)</PresentationFormat>
  <Paragraphs>77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Domain 10: Contribute to and Apply  the Evidence Base of Public Health</vt:lpstr>
      <vt:lpstr>Bio</vt:lpstr>
      <vt:lpstr>PowerPoint Presentation</vt:lpstr>
      <vt:lpstr>PowerPoint Presentation</vt:lpstr>
      <vt:lpstr>Standard 10.1</vt:lpstr>
      <vt:lpstr>PowerPoint Presentation</vt:lpstr>
      <vt:lpstr>PowerPoint Presentation</vt:lpstr>
      <vt:lpstr>Standard 10.2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Joy Harris</dc:creator>
  <cp:lastModifiedBy>College of Public Health</cp:lastModifiedBy>
  <cp:revision>105</cp:revision>
  <cp:lastPrinted>2016-03-01T21:57:27Z</cp:lastPrinted>
  <dcterms:created xsi:type="dcterms:W3CDTF">2015-08-26T20:01:56Z</dcterms:created>
  <dcterms:modified xsi:type="dcterms:W3CDTF">2016-05-31T14:40:00Z</dcterms:modified>
</cp:coreProperties>
</file>