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79" r:id="rId4"/>
    <p:sldId id="301" r:id="rId5"/>
    <p:sldId id="280" r:id="rId6"/>
    <p:sldId id="302" r:id="rId7"/>
    <p:sldId id="281" r:id="rId8"/>
    <p:sldId id="282" r:id="rId9"/>
    <p:sldId id="283" r:id="rId10"/>
    <p:sldId id="284" r:id="rId11"/>
    <p:sldId id="285" r:id="rId12"/>
    <p:sldId id="303" r:id="rId13"/>
    <p:sldId id="304" r:id="rId14"/>
    <p:sldId id="305" r:id="rId15"/>
    <p:sldId id="306" r:id="rId16"/>
    <p:sldId id="286" r:id="rId17"/>
    <p:sldId id="287" r:id="rId18"/>
    <p:sldId id="288" r:id="rId19"/>
    <p:sldId id="289" r:id="rId20"/>
    <p:sldId id="290" r:id="rId21"/>
    <p:sldId id="291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>
        <p:scale>
          <a:sx n="121" d="100"/>
          <a:sy n="121" d="100"/>
        </p:scale>
        <p:origin x="-832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61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200" b="0" i="0" u="none" strike="noStrike" cap="none" baseline="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GI Tab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473670" y="469095"/>
            <a:ext cx="8233235" cy="640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4705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25460" y="855865"/>
            <a:ext cx="7968975" cy="950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800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41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Maintain Administrative and Management Capacity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Dr. Ron </a:t>
            </a:r>
            <a:r>
              <a:rPr lang="en-US" dirty="0" err="1" smtClean="0"/>
              <a:t>Eckoff</a:t>
            </a:r>
            <a:endParaRPr lang="en-US" dirty="0" smtClean="0"/>
          </a:p>
          <a:p>
            <a:r>
              <a:rPr lang="en-US" dirty="0" smtClean="0"/>
              <a:t>James </a:t>
            </a:r>
            <a:r>
              <a:rPr lang="en-US" dirty="0" err="1" smtClean="0"/>
              <a:t>Hodina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655" y="304800"/>
            <a:ext cx="2718945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5-07-29 at 10.30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7" r="42587" b="21752"/>
          <a:stretch/>
        </p:blipFill>
        <p:spPr>
          <a:xfrm>
            <a:off x="1408277" y="762000"/>
            <a:ext cx="1563523" cy="1104379"/>
          </a:xfrm>
          <a:prstGeom prst="rect">
            <a:avLst/>
          </a:prstGeom>
        </p:spPr>
      </p:pic>
      <p:pic>
        <p:nvPicPr>
          <p:cNvPr id="6" name="Picture 5" descr="Screen Shot 2015-07-29 at 10.30.20 A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05" b="80000" l="4934" r="5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827" r="42587" b="21752"/>
          <a:stretch/>
        </p:blipFill>
        <p:spPr>
          <a:xfrm>
            <a:off x="914400" y="1295400"/>
            <a:ext cx="1563523" cy="11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89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89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89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89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11.2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“Establish effective financial management system.”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832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831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831677"/>
            <a:ext cx="1170562" cy="1170562"/>
          </a:xfrm>
          <a:prstGeom prst="rect">
            <a:avLst/>
          </a:prstGeom>
        </p:spPr>
      </p:pic>
      <p:pic>
        <p:nvPicPr>
          <p:cNvPr id="2" name="Picture 1" descr="Measur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Hodina</a:t>
            </a:r>
            <a:endParaRPr lang="en-US" dirty="0" smtClean="0"/>
          </a:p>
          <a:p>
            <a:r>
              <a:rPr lang="en-US" dirty="0" smtClean="0"/>
              <a:t>Dr. Ron </a:t>
            </a:r>
            <a:r>
              <a:rPr lang="en-US" dirty="0" err="1" smtClean="0"/>
              <a:t>Eckoff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11.2.3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11.2.4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10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Noto Sans Symbols"/>
              <a:buChar char="■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The PHAB Standards are based on the 10 Essential Services of Public Health. So why is there a Domain 11 (and 12)?</a:t>
            </a:r>
          </a:p>
          <a:p>
            <a:pPr lvl="1" indent="-342900">
              <a:spcBef>
                <a:spcPts val="320"/>
              </a:spcBef>
              <a:buFont typeface="Noto Sans Symbols"/>
              <a:buChar char="◻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strong operational infrastructure is necessary in order to administer public health services efficiently and effectively.</a:t>
            </a:r>
          </a:p>
          <a:p>
            <a:pPr lvl="1" indent="-342900">
              <a:spcBef>
                <a:spcPts val="320"/>
              </a:spcBef>
              <a:buFont typeface="Noto Sans Symbols"/>
              <a:buChar char="◻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Sound financial practices are basic to any organization. They are required to manage resources wisely, to analyze present and future needs, to sustain operations, and demonstrate accountability.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11.1  Develop and maintain an operational infrastructure to support the performance of public health functions</a:t>
            </a:r>
          </a:p>
          <a:p>
            <a:r>
              <a:rPr lang="en-US" dirty="0" smtClean="0"/>
              <a:t>11.2  Establish effective financial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5460" y="855865"/>
            <a:ext cx="7968975" cy="950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Open Sans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Documentations You May Already Have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8515" y="1986994"/>
            <a:ext cx="3035424" cy="227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950746"/>
            <a:ext cx="3491170" cy="231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3800" y="4643319"/>
            <a:ext cx="3097642" cy="206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t="23726"/>
          <a:stretch/>
        </p:blipFill>
        <p:spPr>
          <a:xfrm>
            <a:off x="4544678" y="4643319"/>
            <a:ext cx="3518492" cy="2015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20901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11.1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 smtClean="0"/>
              <a:t>Develop and maintain an operational infrastructure to support the performance of public health functions.”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44240"/>
            <a:ext cx="1170562" cy="1170562"/>
          </a:xfrm>
          <a:prstGeom prst="rect">
            <a:avLst/>
          </a:prstGeom>
        </p:spPr>
      </p:pic>
      <p:pic>
        <p:nvPicPr>
          <p:cNvPr id="10" name="Picture 9" descr="Measur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44240"/>
            <a:ext cx="1158240" cy="1158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638" y="4724400"/>
            <a:ext cx="1170561" cy="1169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27011"/>
            <a:ext cx="1330134" cy="1413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0" y="4627208"/>
            <a:ext cx="1330133" cy="14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212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11.1.1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247</Words>
  <Application>Microsoft Macintosh PowerPoint</Application>
  <PresentationFormat>On-screen Show (4:3)</PresentationFormat>
  <Paragraphs>82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Maintain Administrative and Management Capacity</vt:lpstr>
      <vt:lpstr>Bio</vt:lpstr>
      <vt:lpstr>PowerPoint Presentation</vt:lpstr>
      <vt:lpstr>PowerPoint Presentation</vt:lpstr>
      <vt:lpstr>PowerPoint Presentation</vt:lpstr>
      <vt:lpstr>Documentations You May Already Have</vt:lpstr>
      <vt:lpstr>Standard 11.1</vt:lpstr>
      <vt:lpstr>Standard 11.1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11.2</vt:lpstr>
      <vt:lpstr>Standard 11.2</vt:lpstr>
      <vt:lpstr>PowerPoint Presentation</vt:lpstr>
      <vt:lpstr>PowerPoint Presentation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53</cp:revision>
  <cp:lastPrinted>2015-10-07T21:14:55Z</cp:lastPrinted>
  <dcterms:created xsi:type="dcterms:W3CDTF">2015-08-26T20:01:56Z</dcterms:created>
  <dcterms:modified xsi:type="dcterms:W3CDTF">2016-02-17T17:32:51Z</dcterms:modified>
</cp:coreProperties>
</file>