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8" r:id="rId3"/>
    <p:sldId id="279" r:id="rId4"/>
    <p:sldId id="301" r:id="rId5"/>
    <p:sldId id="280" r:id="rId6"/>
    <p:sldId id="281" r:id="rId7"/>
    <p:sldId id="287" r:id="rId8"/>
    <p:sldId id="283" r:id="rId9"/>
    <p:sldId id="302" r:id="rId10"/>
    <p:sldId id="286" r:id="rId11"/>
    <p:sldId id="282" r:id="rId12"/>
    <p:sldId id="288" r:id="rId13"/>
    <p:sldId id="289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40" autoAdjust="0"/>
  </p:normalViewPr>
  <p:slideViewPr>
    <p:cSldViewPr>
      <p:cViewPr varScale="1">
        <p:scale>
          <a:sx n="140" d="100"/>
          <a:sy n="140" d="100"/>
        </p:scale>
        <p:origin x="-2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02F45-F0CC-4C22-B9EE-A2094F23959C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63D3-A7E3-459F-81FC-A5618792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7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139469" y="-693755"/>
            <a:ext cx="186659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5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Domain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4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pecial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80" y="2170785"/>
            <a:ext cx="2995590" cy="950975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list heading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2449" y="686692"/>
            <a:ext cx="4570196" cy="6171307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00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2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50" y="3201315"/>
            <a:ext cx="7589500" cy="1142085"/>
          </a:xfrm>
          <a:noFill/>
        </p:spPr>
        <p:txBody>
          <a:bodyPr>
            <a:normAutofit/>
          </a:bodyPr>
          <a:lstStyle>
            <a:lvl1pPr marL="0" indent="0" algn="l">
              <a:defRPr sz="24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Bullet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766" y="855865"/>
            <a:ext cx="6299284" cy="95097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0835" y="1815075"/>
            <a:ext cx="5943600" cy="5029200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20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82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2770-FAC9-4337-9E7C-9949B5F8141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Community Engagement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Pat Hart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8655" y="0"/>
            <a:ext cx="2718945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6"/>
          <a:stretch/>
        </p:blipFill>
        <p:spPr>
          <a:xfrm>
            <a:off x="990600" y="296551"/>
            <a:ext cx="2447471" cy="23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/>
              <a:t>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4.2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dk1"/>
                </a:solidFill>
              </a:rPr>
              <a:t>“</a:t>
            </a:r>
            <a:r>
              <a:rPr lang="en-US" sz="2400" dirty="0"/>
              <a:t>Promote the community’s understanding of and support for policies and strategies that will improve the public’s </a:t>
            </a:r>
            <a:r>
              <a:rPr lang="en-US" sz="2400" dirty="0" smtClean="0"/>
              <a:t>health.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40131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39545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4.2.1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4.2.2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6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4840" y="772675"/>
            <a:ext cx="95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 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2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75" y="848006"/>
            <a:ext cx="1726489" cy="122218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16" y="258379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to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028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Investigate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1673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0281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 &amp; Educate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75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Improvement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6535" y="830012"/>
            <a:ext cx="1726489" cy="1222180"/>
          </a:xfrm>
          <a:prstGeom prst="rect">
            <a:avLst/>
          </a:prstGeom>
          <a:solidFill>
            <a:srgbClr val="E46C0A">
              <a:alpha val="6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0394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Evidence-Based Practices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775" y="2586893"/>
            <a:ext cx="1726489" cy="122218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 &amp; Plans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3013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9041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Laws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631" y="4234542"/>
            <a:ext cx="1726489" cy="122218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Governance</a:t>
            </a:r>
          </a:p>
        </p:txBody>
      </p:sp>
      <p:sp>
        <p:nvSpPr>
          <p:cNvPr id="19" name="Oval 18"/>
          <p:cNvSpPr/>
          <p:nvPr/>
        </p:nvSpPr>
        <p:spPr>
          <a:xfrm>
            <a:off x="1012003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04935" y="2279690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53251" y="3978118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230776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449549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668321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3206435" y="232737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425263" y="2302234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7626218" y="2277096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3152881" y="3978117"/>
            <a:ext cx="606822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5423127" y="3978116"/>
            <a:ext cx="590878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30" name="Oval 29"/>
          <p:cNvSpPr/>
          <p:nvPr/>
        </p:nvSpPr>
        <p:spPr>
          <a:xfrm>
            <a:off x="7626217" y="3978115"/>
            <a:ext cx="64342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46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Overview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</a:t>
            </a:r>
          </a:p>
          <a:p>
            <a:pPr algn="ctr"/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60984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Standards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</a:t>
            </a:r>
          </a:p>
          <a:p>
            <a:pPr algn="ctr"/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4.1   </a:t>
            </a:r>
            <a:r>
              <a:rPr lang="en-US" dirty="0"/>
              <a:t>Engage with the public health system and the community in </a:t>
            </a:r>
            <a:r>
              <a:rPr lang="en-US" dirty="0" smtClean="0"/>
              <a:t>identifying </a:t>
            </a:r>
            <a:r>
              <a:rPr lang="en-US" dirty="0"/>
              <a:t>and addressing health problems </a:t>
            </a:r>
            <a:r>
              <a:rPr lang="en-US" dirty="0" smtClean="0"/>
              <a:t>through collaborative </a:t>
            </a:r>
            <a:r>
              <a:rPr lang="en-US" dirty="0"/>
              <a:t>processes.</a:t>
            </a:r>
          </a:p>
          <a:p>
            <a:r>
              <a:rPr lang="en-US" dirty="0" smtClean="0"/>
              <a:t>4.2   </a:t>
            </a:r>
            <a:r>
              <a:rPr lang="en-US" dirty="0"/>
              <a:t>Promote the community’s understanding of and support for </a:t>
            </a:r>
            <a:r>
              <a:rPr lang="en-US" dirty="0" smtClean="0"/>
              <a:t>policies </a:t>
            </a:r>
            <a:r>
              <a:rPr lang="en-US" dirty="0"/>
              <a:t>and strategies that will improve the public’s health.</a:t>
            </a:r>
          </a:p>
        </p:txBody>
      </p:sp>
    </p:spTree>
    <p:extLst>
      <p:ext uri="{BB962C8B-B14F-4D97-AF65-F5344CB8AC3E}">
        <p14:creationId xmlns:p14="http://schemas.microsoft.com/office/powerpoint/2010/main" val="24492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/>
              <a:t>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1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4.1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</a:t>
            </a:r>
            <a:r>
              <a:rPr lang="en-US" sz="2400" dirty="0"/>
              <a:t>Engage with the public health system and the community in </a:t>
            </a:r>
            <a:r>
              <a:rPr lang="en-US" sz="2400" dirty="0" smtClean="0"/>
              <a:t>identifying </a:t>
            </a:r>
            <a:r>
              <a:rPr lang="en-US" sz="2400" dirty="0"/>
              <a:t>and addressing health problems through </a:t>
            </a:r>
            <a:r>
              <a:rPr lang="en-US" sz="2400" dirty="0" smtClean="0"/>
              <a:t>collaborative </a:t>
            </a:r>
            <a:r>
              <a:rPr lang="en-US" sz="2400" dirty="0"/>
              <a:t>processes</a:t>
            </a:r>
            <a:r>
              <a:rPr lang="en-US" sz="2400" dirty="0" smtClean="0"/>
              <a:t>.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656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15" y="4365077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4.1.1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4.1.2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536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168</Words>
  <Application>Microsoft Macintosh PowerPoint</Application>
  <PresentationFormat>On-screen Show (4:3)</PresentationFormat>
  <Paragraphs>63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Community Engagement</vt:lpstr>
      <vt:lpstr>Bio</vt:lpstr>
      <vt:lpstr>PowerPoint Presentation</vt:lpstr>
      <vt:lpstr>PowerPoint Presentation</vt:lpstr>
      <vt:lpstr>PowerPoint Presentation</vt:lpstr>
      <vt:lpstr>Standard 4.1</vt:lpstr>
      <vt:lpstr>Standard 4.1</vt:lpstr>
      <vt:lpstr>PowerPoint Presentation</vt:lpstr>
      <vt:lpstr>PowerPoint Presentation</vt:lpstr>
      <vt:lpstr>Standard 4.2</vt:lpstr>
      <vt:lpstr>Standard 4.2</vt:lpstr>
      <vt:lpstr>PowerPoint Presentation</vt:lpstr>
      <vt:lpstr>PowerPoint Presentation</vt:lpstr>
      <vt:lpstr>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Joy Harris</dc:creator>
  <cp:lastModifiedBy>College of Public Health</cp:lastModifiedBy>
  <cp:revision>50</cp:revision>
  <dcterms:created xsi:type="dcterms:W3CDTF">2015-08-26T20:01:56Z</dcterms:created>
  <dcterms:modified xsi:type="dcterms:W3CDTF">2016-02-10T23:09:26Z</dcterms:modified>
</cp:coreProperties>
</file>